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1" r:id="rId1"/>
  </p:sldMasterIdLst>
  <p:notesMasterIdLst>
    <p:notesMasterId r:id="rId15"/>
  </p:notesMasterIdLst>
  <p:sldIdLst>
    <p:sldId id="300" r:id="rId2"/>
    <p:sldId id="301" r:id="rId3"/>
    <p:sldId id="319" r:id="rId4"/>
    <p:sldId id="318" r:id="rId5"/>
    <p:sldId id="298" r:id="rId6"/>
    <p:sldId id="299" r:id="rId7"/>
    <p:sldId id="302" r:id="rId8"/>
    <p:sldId id="297" r:id="rId9"/>
    <p:sldId id="304" r:id="rId10"/>
    <p:sldId id="320" r:id="rId11"/>
    <p:sldId id="303" r:id="rId12"/>
    <p:sldId id="321" r:id="rId13"/>
    <p:sldId id="311" r:id="rId14"/>
  </p:sldIdLst>
  <p:sldSz cx="9144000" cy="6858000" type="screen4x3"/>
  <p:notesSz cx="6808788" cy="9940925"/>
  <p:defaultTextStyle>
    <a:defPPr>
      <a:defRPr lang="ru-RU"/>
    </a:defPPr>
    <a:lvl1pPr marL="0" algn="l" defTabSz="90764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3826" algn="l" defTabSz="90764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07645" algn="l" defTabSz="90764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61471" algn="l" defTabSz="90764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15300" algn="l" defTabSz="90764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69118" algn="l" defTabSz="90764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22940" algn="l" defTabSz="90764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76770" algn="l" defTabSz="90764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30590" algn="l" defTabSz="90764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8D36"/>
    <a:srgbClr val="F18BE2"/>
    <a:srgbClr val="00FFFF"/>
    <a:srgbClr val="0066FF"/>
    <a:srgbClr val="BCED8F"/>
    <a:srgbClr val="F3B4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 autoAdjust="0"/>
    <p:restoredTop sz="99712" autoAdjust="0"/>
  </p:normalViewPr>
  <p:slideViewPr>
    <p:cSldViewPr>
      <p:cViewPr>
        <p:scale>
          <a:sx n="75" d="100"/>
          <a:sy n="75" d="100"/>
        </p:scale>
        <p:origin x="-1704" y="-4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0475" cy="49704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6737" y="0"/>
            <a:ext cx="2950475" cy="49704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D9DBDE-E950-4440-BA71-E0A098A8E958}" type="datetimeFigureOut">
              <a:rPr lang="ru-RU" smtClean="0"/>
              <a:pPr/>
              <a:t>12.08.2020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70462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0879" y="4721940"/>
            <a:ext cx="5447030" cy="447341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2154"/>
            <a:ext cx="2950475" cy="49704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6737" y="9442154"/>
            <a:ext cx="2950475" cy="49704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9BA2B6-DD9D-406C-9F14-B77C7DF4FEE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84256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0844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227" algn="l" defTabSz="90844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8447" algn="l" defTabSz="90844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2674" algn="l" defTabSz="90844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6900" algn="l" defTabSz="90844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1121" algn="l" defTabSz="90844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5344" algn="l" defTabSz="90844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79575" algn="l" defTabSz="90844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3795" algn="l" defTabSz="90844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Z:\Projects\Текущие\Проектная\FNS_2012\_БРЭНДБУК\out\PPT\3_1_present-01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" y="1441"/>
            <a:ext cx="9142642" cy="68551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63689"/>
            <a:ext cx="7772400" cy="1470025"/>
          </a:xfrm>
        </p:spPr>
        <p:txBody>
          <a:bodyPr>
            <a:normAutofit/>
          </a:bodyPr>
          <a:lstStyle>
            <a:lvl1pPr>
              <a:defRPr sz="50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865834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  <a:latin typeface="+mj-lt"/>
              </a:defRPr>
            </a:lvl1pPr>
            <a:lvl2pPr marL="4571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3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5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7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80794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Z:\Projects\Текущие\Проектная\FNS_2012\_БРЭНДБУК\out\PPT\3_1_present_A4-03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" y="1441"/>
            <a:ext cx="9142642" cy="6856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7"/>
          <p:cNvSpPr txBox="1">
            <a:spLocks noChangeArrowheads="1"/>
          </p:cNvSpPr>
          <p:nvPr userDrawn="1"/>
        </p:nvSpPr>
        <p:spPr bwMode="auto">
          <a:xfrm>
            <a:off x="5926767" y="5127302"/>
            <a:ext cx="923088" cy="377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0147" tIns="40074" rIns="80147" bIns="40074"/>
          <a:lstStyle/>
          <a:p>
            <a:pPr defTabSz="914179" fontAlgn="base">
              <a:spcBef>
                <a:spcPct val="0"/>
              </a:spcBef>
              <a:spcAft>
                <a:spcPct val="0"/>
              </a:spcAft>
            </a:pPr>
            <a:endParaRPr lang="ru-RU" altLang="ru-RU" dirty="0" smtClean="0">
              <a:solidFill>
                <a:prstClr val="black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2635" y="1606871"/>
            <a:ext cx="7320689" cy="4829253"/>
          </a:xfrm>
        </p:spPr>
        <p:txBody>
          <a:bodyPr/>
          <a:lstStyle>
            <a:lvl1pPr marL="318641" indent="0">
              <a:buFontTx/>
              <a:buNone/>
              <a:defRPr b="1">
                <a:latin typeface="+mj-lt"/>
              </a:defRPr>
            </a:lvl1pPr>
            <a:lvl2pPr marL="315858" indent="2783">
              <a:defRPr>
                <a:latin typeface="+mj-lt"/>
              </a:defRPr>
            </a:lvl2pPr>
            <a:lvl3pPr marL="551012" indent="-228197">
              <a:tabLst/>
              <a:defRPr>
                <a:latin typeface="+mj-lt"/>
              </a:defRPr>
            </a:lvl3pPr>
            <a:lvl4pPr marL="0" indent="315858">
              <a:lnSpc>
                <a:spcPts val="1578"/>
              </a:lnSpc>
              <a:spcBef>
                <a:spcPts val="351"/>
              </a:spcBef>
              <a:defRPr>
                <a:latin typeface="+mj-lt"/>
              </a:defRPr>
            </a:lvl4pPr>
            <a:lvl5pPr>
              <a:lnSpc>
                <a:spcPts val="1578"/>
              </a:lnSpc>
              <a:spcBef>
                <a:spcPts val="351"/>
              </a:spcBef>
              <a:buNone/>
              <a:defRPr>
                <a:latin typeface="+mj-lt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822635" y="501069"/>
            <a:ext cx="7337192" cy="1105803"/>
          </a:xfrm>
        </p:spPr>
        <p:txBody>
          <a:bodyPr/>
          <a:lstStyle>
            <a:lvl1pPr marL="0" marR="0" indent="0" defTabSz="91423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4700"/>
            </a:lvl1pPr>
          </a:lstStyle>
          <a:p>
            <a:pPr lvl="0"/>
            <a:r>
              <a:rPr lang="ru-RU" noProof="0" smtClean="0"/>
              <a:t>Образец заголовка</a:t>
            </a:r>
            <a:endParaRPr lang="ru-RU" noProof="0" dirty="0" smtClean="0"/>
          </a:p>
        </p:txBody>
      </p:sp>
      <p:sp>
        <p:nvSpPr>
          <p:cNvPr id="6" name="Номер слайда 1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FB146-D43E-4152-985C-C50535D8087A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81572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Z:\Projects\Текущие\Проектная\FNS_2012\_БРЭНДБУК\out\PPT\3_1_present_A4-04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643" cy="6856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2635" y="1606871"/>
            <a:ext cx="7320689" cy="4829253"/>
          </a:xfrm>
        </p:spPr>
        <p:txBody>
          <a:bodyPr/>
          <a:lstStyle>
            <a:lvl1pPr marL="318641" indent="0">
              <a:buFontTx/>
              <a:buNone/>
              <a:defRPr b="1">
                <a:latin typeface="+mj-lt"/>
              </a:defRPr>
            </a:lvl1pPr>
            <a:lvl2pPr marL="318641" indent="0">
              <a:defRPr>
                <a:latin typeface="+mj-lt"/>
              </a:defRPr>
            </a:lvl2pPr>
            <a:lvl3pPr marL="551012" indent="-228197">
              <a:defRPr>
                <a:latin typeface="+mj-lt"/>
              </a:defRPr>
            </a:lvl3pPr>
            <a:lvl4pPr marL="0" indent="315858">
              <a:defRPr>
                <a:latin typeface="+mj-lt"/>
              </a:defRPr>
            </a:lvl4pPr>
            <a:lvl5pPr marL="1257865" indent="0">
              <a:buNone/>
              <a:defRPr>
                <a:latin typeface="+mj-lt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821926" y="501069"/>
            <a:ext cx="7337901" cy="1105803"/>
          </a:xfrm>
        </p:spPr>
        <p:txBody>
          <a:bodyPr/>
          <a:lstStyle>
            <a:lvl1pPr marL="0" marR="0" indent="0" defTabSz="91423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4700"/>
            </a:lvl1pPr>
          </a:lstStyle>
          <a:p>
            <a:pPr lvl="0"/>
            <a:r>
              <a:rPr lang="ru-RU" noProof="0" smtClean="0"/>
              <a:t>Образец заголовка</a:t>
            </a:r>
            <a:endParaRPr lang="ru-RU" noProof="0" dirty="0" smtClean="0"/>
          </a:p>
        </p:txBody>
      </p:sp>
      <p:sp>
        <p:nvSpPr>
          <p:cNvPr id="5" name="Номер слайда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7F5B1F-2505-47FD-995D-66A4522D2BFD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3529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Z:\Projects\Текущие\Проектная\FNS_2012\_БРЭНДБУК\out\PPT\3_1_present_A4-03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643" cy="6855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635" y="1012506"/>
            <a:ext cx="7320689" cy="202463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22635" y="3429720"/>
            <a:ext cx="7320689" cy="300640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1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3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35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4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59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71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83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1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29DF13-D659-4360-8DE1-3975A43AD7C4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3665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Z:\Projects\Текущие\Проектная\FNS_2012\_БРЭНДБУК\out\PPT\3_1_present_A4-03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" y="1441"/>
            <a:ext cx="9142642" cy="6856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635" y="501068"/>
            <a:ext cx="7337192" cy="1105804"/>
          </a:xfrm>
        </p:spPr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22635" y="1606871"/>
            <a:ext cx="3620764" cy="469579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14929" y="1606871"/>
            <a:ext cx="3644897" cy="469579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6" name="Номер слайда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F903F-0634-45F4-BCE3-6EFD96BA5CB7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2993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634" y="501067"/>
            <a:ext cx="7864166" cy="1105804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22634" y="1606871"/>
            <a:ext cx="3674753" cy="5680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19" indent="0">
              <a:buNone/>
              <a:defRPr sz="2000" b="1"/>
            </a:lvl2pPr>
            <a:lvl3pPr marL="914239" indent="0">
              <a:buNone/>
              <a:defRPr sz="1800" b="1"/>
            </a:lvl3pPr>
            <a:lvl4pPr marL="1371358" indent="0">
              <a:buNone/>
              <a:defRPr sz="1600" b="1"/>
            </a:lvl4pPr>
            <a:lvl5pPr marL="1828477" indent="0">
              <a:buNone/>
              <a:defRPr sz="1600" b="1"/>
            </a:lvl5pPr>
            <a:lvl6pPr marL="2285596" indent="0">
              <a:buNone/>
              <a:defRPr sz="1600" b="1"/>
            </a:lvl6pPr>
            <a:lvl7pPr marL="2742716" indent="0">
              <a:buNone/>
              <a:defRPr sz="1600" b="1"/>
            </a:lvl7pPr>
            <a:lvl8pPr marL="3199835" indent="0">
              <a:buNone/>
              <a:defRPr sz="1600" b="1"/>
            </a:lvl8pPr>
            <a:lvl9pPr marL="365695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822634" y="2174876"/>
            <a:ext cx="3674753" cy="42612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572001" y="1606871"/>
            <a:ext cx="3587825" cy="5680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19" indent="0">
              <a:buNone/>
              <a:defRPr sz="2000" b="1"/>
            </a:lvl2pPr>
            <a:lvl3pPr marL="914239" indent="0">
              <a:buNone/>
              <a:defRPr sz="1800" b="1"/>
            </a:lvl3pPr>
            <a:lvl4pPr marL="1371358" indent="0">
              <a:buNone/>
              <a:defRPr sz="1600" b="1"/>
            </a:lvl4pPr>
            <a:lvl5pPr marL="1828477" indent="0">
              <a:buNone/>
              <a:defRPr sz="1600" b="1"/>
            </a:lvl5pPr>
            <a:lvl6pPr marL="2285596" indent="0">
              <a:buNone/>
              <a:defRPr sz="1600" b="1"/>
            </a:lvl6pPr>
            <a:lvl7pPr marL="2742716" indent="0">
              <a:buNone/>
              <a:defRPr sz="1600" b="1"/>
            </a:lvl7pPr>
            <a:lvl8pPr marL="3199835" indent="0">
              <a:buNone/>
              <a:defRPr sz="1600" b="1"/>
            </a:lvl8pPr>
            <a:lvl9pPr marL="365695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572001" y="2188098"/>
            <a:ext cx="3587825" cy="42480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1FA469-5AF0-4FCD-8965-8D1D58241515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9524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Z:\Projects\Текущие\Проектная\FNS_2012\_БРЭНДБУК\out\PPT\3_1_present_A4-03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" y="1441"/>
            <a:ext cx="9142642" cy="6856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635" y="501068"/>
            <a:ext cx="7864166" cy="1105804"/>
          </a:xfrm>
        </p:spPr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4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BAF01-7FC7-41B6-B059-2CF59CF582BE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6" name="Нижний колонтитул 1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2544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191048" y="5873144"/>
            <a:ext cx="567428" cy="652251"/>
          </a:xfrm>
        </p:spPr>
        <p:txBody>
          <a:bodyPr/>
          <a:lstStyle>
            <a:lvl1pPr algn="ctr">
              <a:defRPr sz="2400" i="0">
                <a:solidFill>
                  <a:schemeClr val="bg1"/>
                </a:solidFill>
                <a:latin typeface="+mj-lt"/>
              </a:defRPr>
            </a:lvl1pPr>
          </a:lstStyle>
          <a:p>
            <a:pPr>
              <a:defRPr/>
            </a:pPr>
            <a:fld id="{BC20D110-F81D-4F79-A857-0843E7976365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7948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19" indent="0">
              <a:buNone/>
              <a:defRPr sz="1200"/>
            </a:lvl2pPr>
            <a:lvl3pPr marL="914239" indent="0">
              <a:buNone/>
              <a:defRPr sz="1000"/>
            </a:lvl3pPr>
            <a:lvl4pPr marL="1371358" indent="0">
              <a:buNone/>
              <a:defRPr sz="900"/>
            </a:lvl4pPr>
            <a:lvl5pPr marL="1828477" indent="0">
              <a:buNone/>
              <a:defRPr sz="900"/>
            </a:lvl5pPr>
            <a:lvl6pPr marL="2285596" indent="0">
              <a:buNone/>
              <a:defRPr sz="900"/>
            </a:lvl6pPr>
            <a:lvl7pPr marL="2742716" indent="0">
              <a:buNone/>
              <a:defRPr sz="900"/>
            </a:lvl7pPr>
            <a:lvl8pPr marL="3199835" indent="0">
              <a:buNone/>
              <a:defRPr sz="900"/>
            </a:lvl8pPr>
            <a:lvl9pPr marL="365695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1D41C5-F46E-4E81-AC11-C52238E12A1A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6068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19" indent="0">
              <a:buNone/>
              <a:defRPr sz="2800"/>
            </a:lvl2pPr>
            <a:lvl3pPr marL="914239" indent="0">
              <a:buNone/>
              <a:defRPr sz="2400"/>
            </a:lvl3pPr>
            <a:lvl4pPr marL="1371358" indent="0">
              <a:buNone/>
              <a:defRPr sz="2000"/>
            </a:lvl4pPr>
            <a:lvl5pPr marL="1828477" indent="0">
              <a:buNone/>
              <a:defRPr sz="2000"/>
            </a:lvl5pPr>
            <a:lvl6pPr marL="2285596" indent="0">
              <a:buNone/>
              <a:defRPr sz="2000"/>
            </a:lvl6pPr>
            <a:lvl7pPr marL="2742716" indent="0">
              <a:buNone/>
              <a:defRPr sz="2000"/>
            </a:lvl7pPr>
            <a:lvl8pPr marL="3199835" indent="0">
              <a:buNone/>
              <a:defRPr sz="2000"/>
            </a:lvl8pPr>
            <a:lvl9pPr marL="3656954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19" indent="0">
              <a:buNone/>
              <a:defRPr sz="1200"/>
            </a:lvl2pPr>
            <a:lvl3pPr marL="914239" indent="0">
              <a:buNone/>
              <a:defRPr sz="1000"/>
            </a:lvl3pPr>
            <a:lvl4pPr marL="1371358" indent="0">
              <a:buNone/>
              <a:defRPr sz="900"/>
            </a:lvl4pPr>
            <a:lvl5pPr marL="1828477" indent="0">
              <a:buNone/>
              <a:defRPr sz="900"/>
            </a:lvl5pPr>
            <a:lvl6pPr marL="2285596" indent="0">
              <a:buNone/>
              <a:defRPr sz="900"/>
            </a:lvl6pPr>
            <a:lvl7pPr marL="2742716" indent="0">
              <a:buNone/>
              <a:defRPr sz="900"/>
            </a:lvl7pPr>
            <a:lvl8pPr marL="3199835" indent="0">
              <a:buNone/>
              <a:defRPr sz="900"/>
            </a:lvl8pPr>
            <a:lvl9pPr marL="365695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0F4EA0-E913-4752-B1EE-492AA91F65B9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44029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68EACC-DEE2-4F12-8787-A551E645374F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55047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753350" y="303213"/>
            <a:ext cx="2405063" cy="645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4988" y="303213"/>
            <a:ext cx="7065962" cy="64516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F0D99-DD0E-4EA6-9BF0-AC2C256DBC74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730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815847" y="489549"/>
            <a:ext cx="7343979" cy="1110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4" tIns="45712" rIns="91424" bIns="4571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815847" y="1599673"/>
            <a:ext cx="7343979" cy="4836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4" tIns="45712" rIns="91424" bIns="4571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472" y="6356933"/>
            <a:ext cx="2133962" cy="364281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l" defTabSz="914239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3567" y="6356933"/>
            <a:ext cx="2896867" cy="364281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ctr" defTabSz="914239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324081" y="6041606"/>
            <a:ext cx="620370" cy="632094"/>
          </a:xfrm>
          <a:prstGeom prst="rect">
            <a:avLst/>
          </a:prstGeom>
        </p:spPr>
        <p:txBody>
          <a:bodyPr vert="horz" lIns="91424" tIns="45712" rIns="91424" bIns="45712" rtlCol="0" anchor="ctr">
            <a:normAutofit/>
          </a:bodyPr>
          <a:lstStyle>
            <a:lvl1pPr algn="ctr" defTabSz="914239" fontAlgn="auto">
              <a:lnSpc>
                <a:spcPts val="2104"/>
              </a:lnSpc>
              <a:spcBef>
                <a:spcPts val="0"/>
              </a:spcBef>
              <a:spcAft>
                <a:spcPts val="0"/>
              </a:spcAft>
              <a:defRPr sz="240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95152214-9D81-4B90-8DEE-A605EF29740D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9453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  <p:sldLayoutId id="2147483763" r:id="rId12"/>
  </p:sldLayoutIdLst>
  <p:hf hdr="0" ftr="0" dt="0"/>
  <p:txStyles>
    <p:titleStyle>
      <a:lvl1pPr algn="l" defTabSz="914179" rtl="0" eaLnBrk="0" fontAlgn="base" hangingPunct="0">
        <a:lnSpc>
          <a:spcPts val="4558"/>
        </a:lnSpc>
        <a:spcBef>
          <a:spcPct val="0"/>
        </a:spcBef>
        <a:spcAft>
          <a:spcPct val="0"/>
        </a:spcAft>
        <a:defRPr sz="3700" b="1" kern="1200">
          <a:solidFill>
            <a:srgbClr val="005AA9"/>
          </a:solidFill>
          <a:latin typeface="+mj-lt"/>
          <a:ea typeface="+mj-ea"/>
          <a:cs typeface="+mj-cs"/>
        </a:defRPr>
      </a:lvl1pPr>
      <a:lvl2pPr algn="l" defTabSz="914179" rtl="0" eaLnBrk="0" fontAlgn="base" hangingPunct="0">
        <a:lnSpc>
          <a:spcPts val="4558"/>
        </a:lnSpc>
        <a:spcBef>
          <a:spcPct val="0"/>
        </a:spcBef>
        <a:spcAft>
          <a:spcPct val="0"/>
        </a:spcAft>
        <a:defRPr sz="3700" b="1">
          <a:solidFill>
            <a:srgbClr val="005AA9"/>
          </a:solidFill>
          <a:latin typeface="Calibri" pitchFamily="34" charset="0"/>
        </a:defRPr>
      </a:lvl2pPr>
      <a:lvl3pPr algn="l" defTabSz="914179" rtl="0" eaLnBrk="0" fontAlgn="base" hangingPunct="0">
        <a:lnSpc>
          <a:spcPts val="4558"/>
        </a:lnSpc>
        <a:spcBef>
          <a:spcPct val="0"/>
        </a:spcBef>
        <a:spcAft>
          <a:spcPct val="0"/>
        </a:spcAft>
        <a:defRPr sz="3700" b="1">
          <a:solidFill>
            <a:srgbClr val="005AA9"/>
          </a:solidFill>
          <a:latin typeface="Calibri" pitchFamily="34" charset="0"/>
        </a:defRPr>
      </a:lvl3pPr>
      <a:lvl4pPr algn="l" defTabSz="914179" rtl="0" eaLnBrk="0" fontAlgn="base" hangingPunct="0">
        <a:lnSpc>
          <a:spcPts val="4558"/>
        </a:lnSpc>
        <a:spcBef>
          <a:spcPct val="0"/>
        </a:spcBef>
        <a:spcAft>
          <a:spcPct val="0"/>
        </a:spcAft>
        <a:defRPr sz="3700" b="1">
          <a:solidFill>
            <a:srgbClr val="005AA9"/>
          </a:solidFill>
          <a:latin typeface="Calibri" pitchFamily="34" charset="0"/>
        </a:defRPr>
      </a:lvl4pPr>
      <a:lvl5pPr algn="l" defTabSz="914179" rtl="0" eaLnBrk="0" fontAlgn="base" hangingPunct="0">
        <a:lnSpc>
          <a:spcPts val="4558"/>
        </a:lnSpc>
        <a:spcBef>
          <a:spcPct val="0"/>
        </a:spcBef>
        <a:spcAft>
          <a:spcPct val="0"/>
        </a:spcAft>
        <a:defRPr sz="3700" b="1">
          <a:solidFill>
            <a:srgbClr val="005AA9"/>
          </a:solidFill>
          <a:latin typeface="Calibri" pitchFamily="34" charset="0"/>
        </a:defRPr>
      </a:lvl5pPr>
      <a:lvl6pPr marL="400736" algn="l" defTabSz="914179" rtl="0" fontAlgn="base">
        <a:lnSpc>
          <a:spcPts val="4558"/>
        </a:lnSpc>
        <a:spcBef>
          <a:spcPct val="0"/>
        </a:spcBef>
        <a:spcAft>
          <a:spcPct val="0"/>
        </a:spcAft>
        <a:defRPr sz="3700" b="1">
          <a:solidFill>
            <a:srgbClr val="005AA9"/>
          </a:solidFill>
          <a:latin typeface="Calibri" pitchFamily="34" charset="0"/>
        </a:defRPr>
      </a:lvl6pPr>
      <a:lvl7pPr marL="801472" algn="l" defTabSz="914179" rtl="0" fontAlgn="base">
        <a:lnSpc>
          <a:spcPts val="4558"/>
        </a:lnSpc>
        <a:spcBef>
          <a:spcPct val="0"/>
        </a:spcBef>
        <a:spcAft>
          <a:spcPct val="0"/>
        </a:spcAft>
        <a:defRPr sz="3700" b="1">
          <a:solidFill>
            <a:srgbClr val="005AA9"/>
          </a:solidFill>
          <a:latin typeface="Calibri" pitchFamily="34" charset="0"/>
        </a:defRPr>
      </a:lvl7pPr>
      <a:lvl8pPr marL="1202207" algn="l" defTabSz="914179" rtl="0" fontAlgn="base">
        <a:lnSpc>
          <a:spcPts val="4558"/>
        </a:lnSpc>
        <a:spcBef>
          <a:spcPct val="0"/>
        </a:spcBef>
        <a:spcAft>
          <a:spcPct val="0"/>
        </a:spcAft>
        <a:defRPr sz="3700" b="1">
          <a:solidFill>
            <a:srgbClr val="005AA9"/>
          </a:solidFill>
          <a:latin typeface="Calibri" pitchFamily="34" charset="0"/>
        </a:defRPr>
      </a:lvl8pPr>
      <a:lvl9pPr marL="1602943" algn="l" defTabSz="914179" rtl="0" fontAlgn="base">
        <a:lnSpc>
          <a:spcPts val="4558"/>
        </a:lnSpc>
        <a:spcBef>
          <a:spcPct val="0"/>
        </a:spcBef>
        <a:spcAft>
          <a:spcPct val="0"/>
        </a:spcAft>
        <a:defRPr sz="3700" b="1">
          <a:solidFill>
            <a:srgbClr val="005AA9"/>
          </a:solidFill>
          <a:latin typeface="Calibri" pitchFamily="34" charset="0"/>
        </a:defRPr>
      </a:lvl9pPr>
    </p:titleStyle>
    <p:bodyStyle>
      <a:lvl1pPr marL="318641" algn="l" defTabSz="914179" rtl="0" eaLnBrk="0" fontAlgn="base" hangingPunct="0">
        <a:spcBef>
          <a:spcPct val="20000"/>
        </a:spcBef>
        <a:spcAft>
          <a:spcPct val="0"/>
        </a:spcAft>
        <a:buFont typeface="+mj-lt"/>
        <a:defRPr sz="3200" kern="1200">
          <a:solidFill>
            <a:srgbClr val="005AA9"/>
          </a:solidFill>
          <a:latin typeface="+mj-lt"/>
          <a:ea typeface="+mn-ea"/>
          <a:cs typeface="+mn-cs"/>
        </a:defRPr>
      </a:lvl1pPr>
      <a:lvl2pPr marL="318641" algn="l" defTabSz="914179" rtl="0" eaLnBrk="0" fontAlgn="base" hangingPunct="0">
        <a:spcBef>
          <a:spcPct val="20000"/>
        </a:spcBef>
        <a:spcAft>
          <a:spcPct val="0"/>
        </a:spcAft>
        <a:buFont typeface="Arial" pitchFamily="34" charset="0"/>
        <a:defRPr sz="2100" kern="1200">
          <a:solidFill>
            <a:srgbClr val="504F53"/>
          </a:solidFill>
          <a:latin typeface="+mj-lt"/>
          <a:ea typeface="+mn-ea"/>
          <a:cs typeface="+mn-cs"/>
        </a:defRPr>
      </a:lvl2pPr>
      <a:lvl3pPr marL="624759" indent="-228197" algn="l" defTabSz="914179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100" kern="1200">
          <a:solidFill>
            <a:srgbClr val="504F53"/>
          </a:solidFill>
          <a:latin typeface="+mj-lt"/>
          <a:ea typeface="+mn-ea"/>
          <a:cs typeface="+mn-cs"/>
        </a:defRPr>
      </a:lvl3pPr>
      <a:lvl4pPr indent="315858" algn="just" defTabSz="914179" rtl="0" eaLnBrk="0" fontAlgn="base" hangingPunct="0">
        <a:lnSpc>
          <a:spcPts val="1578"/>
        </a:lnSpc>
        <a:spcBef>
          <a:spcPts val="351"/>
        </a:spcBef>
        <a:spcAft>
          <a:spcPct val="0"/>
        </a:spcAft>
        <a:buFont typeface="Arial" pitchFamily="34" charset="0"/>
        <a:defRPr sz="1400" kern="1200">
          <a:solidFill>
            <a:srgbClr val="504F53"/>
          </a:solidFill>
          <a:latin typeface="+mj-lt"/>
          <a:ea typeface="+mn-ea"/>
          <a:cs typeface="+mn-cs"/>
        </a:defRPr>
      </a:lvl4pPr>
      <a:lvl5pPr marL="1257865" algn="l" defTabSz="914179" rtl="0" eaLnBrk="0" fontAlgn="base" hangingPunct="0">
        <a:lnSpc>
          <a:spcPts val="1578"/>
        </a:lnSpc>
        <a:spcBef>
          <a:spcPts val="351"/>
        </a:spcBef>
        <a:spcAft>
          <a:spcPct val="0"/>
        </a:spcAft>
        <a:buFont typeface="Arial" pitchFamily="34" charset="0"/>
        <a:defRPr sz="1200" kern="1200">
          <a:solidFill>
            <a:srgbClr val="8D8C90"/>
          </a:solidFill>
          <a:latin typeface="+mj-lt"/>
          <a:ea typeface="+mn-ea"/>
          <a:cs typeface="+mn-cs"/>
        </a:defRPr>
      </a:lvl5pPr>
      <a:lvl6pPr marL="2514156" indent="-228560" algn="l" defTabSz="91423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275" indent="-228560" algn="l" defTabSz="91423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95" indent="-228560" algn="l" defTabSz="91423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14" indent="-228560" algn="l" defTabSz="91423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19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39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58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77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596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16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835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54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pbs.twimg.com/media/Cbae7f1W4AANF_i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4587" y="552450"/>
            <a:ext cx="4314825" cy="57531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CFB146-D43E-4152-985C-C50535D8087A}" type="slidenum">
              <a:rPr lang="ru-RU" smtClean="0">
                <a:solidFill>
                  <a:prstClr val="white"/>
                </a:solidFill>
              </a:rPr>
              <a:pPr>
                <a:defRPr/>
              </a:pPr>
              <a:t>1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4551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22635" y="692697"/>
            <a:ext cx="7320689" cy="5743428"/>
          </a:xfrm>
        </p:spPr>
        <p:txBody>
          <a:bodyPr/>
          <a:lstStyle/>
          <a:p>
            <a:pPr algn="ctr"/>
            <a:endParaRPr lang="ru-RU" sz="6000" dirty="0" smtClean="0"/>
          </a:p>
          <a:p>
            <a:pPr algn="ctr"/>
            <a:r>
              <a:rPr lang="ru-RU" sz="6000" dirty="0" smtClean="0"/>
              <a:t>КТО </a:t>
            </a:r>
            <a:r>
              <a:rPr lang="ru-RU" sz="6000" dirty="0"/>
              <a:t>ТАКОЙ НОМИНАЛЬНЫЙ </a:t>
            </a:r>
            <a:r>
              <a:rPr lang="ru-RU" sz="6000" dirty="0" smtClean="0"/>
              <a:t>ДИРЕКТОР?</a:t>
            </a:r>
            <a:endParaRPr lang="ru-RU" sz="60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CFB146-D43E-4152-985C-C50535D8087A}" type="slidenum">
              <a:rPr lang="ru-RU" smtClean="0">
                <a:solidFill>
                  <a:prstClr val="white"/>
                </a:solidFill>
              </a:rPr>
              <a:pPr>
                <a:defRPr/>
              </a:pPr>
              <a:t>2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6845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1" y="620689"/>
            <a:ext cx="7776864" cy="5815436"/>
          </a:xfrm>
        </p:spPr>
        <p:txBody>
          <a:bodyPr/>
          <a:lstStyle/>
          <a:p>
            <a:pPr algn="ctr"/>
            <a:r>
              <a:rPr lang="ru-RU" dirty="0" smtClean="0"/>
              <a:t>Формальный руководитель компании, директор только на бумаге.</a:t>
            </a:r>
          </a:p>
          <a:p>
            <a:endParaRPr lang="ru-RU" dirty="0" smtClean="0"/>
          </a:p>
          <a:p>
            <a:pPr algn="ctr"/>
            <a:r>
              <a:rPr lang="ru-RU" b="0" dirty="0" smtClean="0"/>
              <a:t>Гражданин, предоставивший за вознаграждение свои паспортные данные и принявший участие в регистрации юридического лица, в качестве руководителя (учредителя) без намерения осуществлять предпринимательскую деятельность.</a:t>
            </a:r>
            <a:endParaRPr lang="ru-RU" b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CFB146-D43E-4152-985C-C50535D8087A}" type="slidenum">
              <a:rPr lang="ru-RU" smtClean="0">
                <a:solidFill>
                  <a:prstClr val="white"/>
                </a:solidFill>
              </a:rPr>
              <a:pPr>
                <a:defRPr/>
              </a:pPr>
              <a:t>3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2697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620688"/>
            <a:ext cx="7320689" cy="576064"/>
          </a:xfrm>
        </p:spPr>
        <p:txBody>
          <a:bodyPr/>
          <a:lstStyle/>
          <a:p>
            <a:pPr algn="ctr"/>
            <a:r>
              <a:rPr lang="ru-RU" dirty="0" smtClean="0"/>
              <a:t>Схема вовлечения проста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27584" y="1196752"/>
            <a:ext cx="7320689" cy="5328592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</a:rPr>
              <a:t>Гражданину предлагается зарегистрировать  на себя фирму или индивидуального предпринимателя, а также открыть счета в банках. Предложения поступают по разным каналам:</a:t>
            </a:r>
          </a:p>
          <a:p>
            <a:pPr marL="457200" indent="-457200">
              <a:buAutoNum type="arabicPeriod"/>
            </a:pPr>
            <a:r>
              <a:rPr lang="ru-RU" b="1" dirty="0" smtClean="0">
                <a:solidFill>
                  <a:schemeClr val="tx1"/>
                </a:solidFill>
              </a:rPr>
              <a:t>Объявления в сети интернет;</a:t>
            </a:r>
          </a:p>
          <a:p>
            <a:pPr marL="457200" indent="-457200">
              <a:buAutoNum type="arabicPeriod"/>
            </a:pPr>
            <a:r>
              <a:rPr lang="ru-RU" b="1" dirty="0" smtClean="0">
                <a:solidFill>
                  <a:schemeClr val="tx1"/>
                </a:solidFill>
              </a:rPr>
              <a:t>Незнакомые люди на улице;</a:t>
            </a:r>
          </a:p>
          <a:p>
            <a:pPr marL="457200" indent="-457200">
              <a:buAutoNum type="arabicPeriod"/>
            </a:pPr>
            <a:r>
              <a:rPr lang="ru-RU" b="1" dirty="0" smtClean="0">
                <a:solidFill>
                  <a:schemeClr val="tx1"/>
                </a:solidFill>
              </a:rPr>
              <a:t>Друзья, коллеги, знакомые, однокурсники;</a:t>
            </a:r>
          </a:p>
          <a:p>
            <a:pPr marL="457200" indent="-457200">
              <a:buAutoNum type="arabicPeriod"/>
            </a:pPr>
            <a:r>
              <a:rPr lang="ru-RU" b="1" dirty="0" smtClean="0">
                <a:solidFill>
                  <a:schemeClr val="tx1"/>
                </a:solidFill>
              </a:rPr>
              <a:t>Родственники.</a:t>
            </a:r>
            <a:endParaRPr lang="ru-RU" dirty="0" smtClean="0">
              <a:solidFill>
                <a:schemeClr val="tx1"/>
              </a:solidFill>
            </a:endParaRPr>
          </a:p>
          <a:p>
            <a:pPr algn="ctr"/>
            <a:r>
              <a:rPr lang="ru-RU" dirty="0" smtClean="0">
                <a:solidFill>
                  <a:srgbClr val="0070C0"/>
                </a:solidFill>
              </a:rPr>
              <a:t>За указанные действия обещается денежное вознаграждение или ежемесячная заработная плата.</a:t>
            </a:r>
          </a:p>
          <a:p>
            <a:endParaRPr lang="ru-RU" dirty="0" smtClean="0"/>
          </a:p>
          <a:p>
            <a:pPr algn="ctr"/>
            <a:r>
              <a:rPr lang="ru-RU" b="1" dirty="0" smtClean="0">
                <a:solidFill>
                  <a:srgbClr val="FF0000"/>
                </a:solidFill>
              </a:rPr>
              <a:t>!ОБЕЩАННЫЕ ДЕНЬГИ В БОЛЬШИНСТВЕ СЛУЧАЕВ НЕ ВЫПЛАЧИВАЮТСЯ!</a:t>
            </a:r>
          </a:p>
          <a:p>
            <a:pPr algn="ctr"/>
            <a:endParaRPr lang="ru-RU" b="1" dirty="0">
              <a:solidFill>
                <a:srgbClr val="FF0000"/>
              </a:solidFill>
            </a:endParaRPr>
          </a:p>
          <a:p>
            <a:pPr algn="ctr"/>
            <a:r>
              <a:rPr lang="ru-RU" b="1" dirty="0" smtClean="0">
                <a:solidFill>
                  <a:srgbClr val="0070C0"/>
                </a:solidFill>
              </a:rPr>
              <a:t>При этом ответственность за совершение таких действий вполне реальная!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229DF13-D659-4360-8DE1-3975A43AD7C4}" type="slidenum">
              <a:rPr lang="ru-RU" smtClean="0">
                <a:solidFill>
                  <a:prstClr val="white"/>
                </a:solidFill>
              </a:rPr>
              <a:pPr>
                <a:defRPr/>
              </a:pPr>
              <a:t>4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9519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http://i072.radikal.ru/1510/72/e42715fd4887.jpg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620688"/>
            <a:ext cx="7704857" cy="554461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CFB146-D43E-4152-985C-C50535D8087A}" type="slidenum">
              <a:rPr lang="ru-RU" smtClean="0">
                <a:solidFill>
                  <a:prstClr val="white"/>
                </a:solidFill>
              </a:rPr>
              <a:pPr>
                <a:defRPr/>
              </a:pPr>
              <a:t>5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1012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://www.e1.ru/news/images/new1/421/461/images/aKXe8ErEZrA(1)_632x363.jpg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7" y="548680"/>
            <a:ext cx="7632848" cy="597666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CFB146-D43E-4152-985C-C50535D8087A}" type="slidenum">
              <a:rPr lang="ru-RU" smtClean="0">
                <a:solidFill>
                  <a:prstClr val="white"/>
                </a:solidFill>
              </a:rPr>
              <a:pPr>
                <a:defRPr/>
              </a:pPr>
              <a:t>6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2002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22635" y="548681"/>
            <a:ext cx="7320689" cy="5887444"/>
          </a:xfrm>
        </p:spPr>
        <p:txBody>
          <a:bodyPr/>
          <a:lstStyle/>
          <a:p>
            <a:pPr algn="ctr"/>
            <a:endParaRPr lang="ru-RU" sz="7200" dirty="0" smtClean="0"/>
          </a:p>
          <a:p>
            <a:pPr algn="ctr"/>
            <a:r>
              <a:rPr lang="ru-RU" sz="6000" dirty="0" smtClean="0"/>
              <a:t>КАКАЯ ОТВЕТСТВЕННОСТЬ?</a:t>
            </a:r>
            <a:endParaRPr lang="ru-RU" sz="60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CFB146-D43E-4152-985C-C50535D8087A}" type="slidenum">
              <a:rPr lang="ru-RU" smtClean="0">
                <a:solidFill>
                  <a:prstClr val="white"/>
                </a:solidFill>
              </a:rPr>
              <a:pPr>
                <a:defRPr/>
              </a:pPr>
              <a:t>7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2755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/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10565" t="24482" r="12798" b="21992"/>
          <a:stretch/>
        </p:blipFill>
        <p:spPr bwMode="auto">
          <a:xfrm>
            <a:off x="611560" y="476672"/>
            <a:ext cx="7848872" cy="597666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CFB146-D43E-4152-985C-C50535D8087A}" type="slidenum">
              <a:rPr lang="ru-RU" smtClean="0">
                <a:solidFill>
                  <a:prstClr val="white"/>
                </a:solidFill>
              </a:rPr>
              <a:pPr>
                <a:defRPr/>
              </a:pPr>
              <a:t>8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0494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/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18757" t="21523" r="29942" b="19639"/>
          <a:stretch/>
        </p:blipFill>
        <p:spPr bwMode="auto">
          <a:xfrm>
            <a:off x="1331640" y="332656"/>
            <a:ext cx="6408712" cy="626469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CFB146-D43E-4152-985C-C50535D8087A}" type="slidenum">
              <a:rPr lang="ru-RU" smtClean="0">
                <a:solidFill>
                  <a:prstClr val="white"/>
                </a:solidFill>
              </a:rPr>
              <a:pPr>
                <a:defRPr/>
              </a:pPr>
              <a:t>9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6749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61541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rgbClr val="FF0000"/>
                </a:solidFill>
              </a:rPr>
              <a:t>ст. ст. 198, 199 УК РФ</a:t>
            </a:r>
            <a:r>
              <a:rPr lang="ru-RU" sz="2000" dirty="0" smtClean="0"/>
              <a:t> «Уклонение от уплаты налогов, сборов, подлежащих уплате организацией»;</a:t>
            </a:r>
          </a:p>
          <a:p>
            <a:pPr marL="661541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rgbClr val="FF0000"/>
                </a:solidFill>
              </a:rPr>
              <a:t>ст. 199.1 УК РФ </a:t>
            </a:r>
            <a:r>
              <a:rPr lang="ru-RU" sz="2000" dirty="0" smtClean="0"/>
              <a:t>«Неисполнение обязанностей налогового агента»;</a:t>
            </a:r>
          </a:p>
          <a:p>
            <a:pPr marL="661541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rgbClr val="FF0000"/>
                </a:solidFill>
              </a:rPr>
              <a:t>ст. 199.2 УК РФ </a:t>
            </a:r>
            <a:r>
              <a:rPr lang="ru-RU" sz="2000" dirty="0" smtClean="0"/>
              <a:t>«Сокрытие денежных средств либо имущества организации или индивидуального предпринимателя, за счет которых должно производиться взыскание налогов, сборов, страховых взносов»;</a:t>
            </a:r>
          </a:p>
          <a:p>
            <a:pPr marL="661541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rgbClr val="FF0000"/>
                </a:solidFill>
              </a:rPr>
              <a:t>ч. 3 ст. 327  УК РФ </a:t>
            </a:r>
            <a:r>
              <a:rPr lang="ru-RU" sz="2000" dirty="0" smtClean="0"/>
              <a:t>«Подделка, изготовление или оборот поддельных документов…»;</a:t>
            </a:r>
          </a:p>
          <a:p>
            <a:pPr marL="661541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rgbClr val="FF0000"/>
                </a:solidFill>
              </a:rPr>
              <a:t>ст. 159 УК РФ </a:t>
            </a:r>
            <a:r>
              <a:rPr lang="ru-RU" sz="2000" dirty="0" smtClean="0"/>
              <a:t>«Мошенничество»;</a:t>
            </a:r>
          </a:p>
          <a:p>
            <a:pPr marL="661541" indent="-34290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FF0000"/>
                </a:solidFill>
              </a:rPr>
              <a:t>с</a:t>
            </a:r>
            <a:r>
              <a:rPr lang="ru-RU" sz="2000" dirty="0" smtClean="0">
                <a:solidFill>
                  <a:srgbClr val="FF0000"/>
                </a:solidFill>
              </a:rPr>
              <a:t>т. ст. 174, 174.1 УК РФ </a:t>
            </a:r>
            <a:r>
              <a:rPr lang="ru-RU" sz="2000" dirty="0" smtClean="0"/>
              <a:t>«Легализация (отмывание) денежных средств или иного имущества…»… и т.д.</a:t>
            </a:r>
            <a:endParaRPr lang="ru-RU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 это далеко не все!</a:t>
            </a:r>
            <a:br>
              <a:rPr lang="ru-RU" dirty="0" smtClean="0"/>
            </a:br>
            <a:r>
              <a:rPr lang="ru-RU" sz="1800" dirty="0" smtClean="0"/>
              <a:t>Уголовный кодекс Российской Федерации (далее – УК РФ)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CFB146-D43E-4152-985C-C50535D8087A}" type="slidenum">
              <a:rPr lang="ru-RU" smtClean="0">
                <a:solidFill>
                  <a:prstClr val="white"/>
                </a:solidFill>
              </a:rPr>
              <a:pPr>
                <a:defRPr/>
              </a:pPr>
              <a:t>10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996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https://s0.rbk.ru/v6_top_pics/media/img/7/65/754598875737657.jpe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4628" y="980728"/>
            <a:ext cx="5634508" cy="48965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CFB146-D43E-4152-985C-C50535D8087A}" type="slidenum">
              <a:rPr lang="ru-RU" smtClean="0">
                <a:solidFill>
                  <a:prstClr val="white"/>
                </a:solidFill>
              </a:rPr>
              <a:pPr>
                <a:defRPr/>
              </a:pPr>
              <a:t>11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159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27584" y="692696"/>
            <a:ext cx="7320689" cy="5760640"/>
          </a:xfrm>
        </p:spPr>
        <p:txBody>
          <a:bodyPr/>
          <a:lstStyle/>
          <a:p>
            <a:pPr algn="ctr"/>
            <a:r>
              <a:rPr lang="ru-RU" sz="2400" dirty="0" smtClean="0"/>
              <a:t>Факт привлечения к уголовной ответственности в будущем может помешать при устройстве на работу, а также неустранимым препятствием для поступления на гражданскую службу, в правоохранительные органы!</a:t>
            </a:r>
          </a:p>
          <a:p>
            <a:endParaRPr lang="ru-RU" dirty="0"/>
          </a:p>
          <a:p>
            <a:endParaRPr lang="ru-RU" dirty="0"/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БУДЬТЕ БДИТЕЛЬНЫ!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ПОЗАБОТЬТЕСЬ О СВОЕМ БУДУЩЕМ!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CFB146-D43E-4152-985C-C50535D8087A}" type="slidenum">
              <a:rPr lang="ru-RU" smtClean="0">
                <a:solidFill>
                  <a:prstClr val="white"/>
                </a:solidFill>
              </a:rPr>
              <a:pPr>
                <a:defRPr/>
              </a:pPr>
              <a:t>12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5825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22635" y="332657"/>
            <a:ext cx="7565789" cy="6103468"/>
          </a:xfrm>
        </p:spPr>
        <p:txBody>
          <a:bodyPr/>
          <a:lstStyle/>
          <a:p>
            <a:pPr algn="ctr"/>
            <a:endParaRPr lang="ru-RU" sz="9600" dirty="0" smtClean="0"/>
          </a:p>
          <a:p>
            <a:pPr algn="ctr"/>
            <a:r>
              <a:rPr lang="ru-RU" sz="8000" dirty="0" smtClean="0"/>
              <a:t>СПАСИБО ЗА </a:t>
            </a:r>
            <a:r>
              <a:rPr lang="ru-RU" sz="8000" dirty="0" smtClean="0"/>
              <a:t>ВНИМАНИЕ!</a:t>
            </a:r>
            <a:endParaRPr lang="ru-RU" sz="80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7CFB146-D43E-4152-985C-C50535D8087A}" type="slidenum">
              <a:rPr lang="ru-RU" smtClean="0">
                <a:solidFill>
                  <a:prstClr val="white"/>
                </a:solidFill>
              </a:rPr>
              <a:pPr>
                <a:defRPr/>
              </a:pPr>
              <a:t>13</a:t>
            </a:fld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897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_FNS2012_A4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 vert="horz" lIns="104306" tIns="52153" rIns="104306" bIns="52153" rtlCol="0" anchor="ctr">
        <a:normAutofit/>
      </a:bodyPr>
      <a:lstStyle>
        <a:defPPr marL="0" marR="0" indent="0" algn="l" defTabSz="1043056" rtl="0" eaLnBrk="1" fontAlgn="auto" latinLnBrk="0" hangingPunct="1">
          <a:lnSpc>
            <a:spcPct val="100000"/>
          </a:lnSpc>
          <a:spcBef>
            <a:spcPct val="0"/>
          </a:spcBef>
          <a:spcAft>
            <a:spcPts val="0"/>
          </a:spcAft>
          <a:buClrTx/>
          <a:buSzTx/>
          <a:buFontTx/>
          <a:buNone/>
          <a:tabLst/>
          <a:defRPr kumimoji="0" sz="4800" b="1" i="0" u="none" strike="noStrike" kern="1200" cap="none" spc="0" normalizeH="0" baseline="0" noProof="0" dirty="0" smtClean="0">
            <a:ln>
              <a:noFill/>
            </a:ln>
            <a:solidFill>
              <a:srgbClr val="005AA9"/>
            </a:solidFill>
            <a:effectLst/>
            <a:uLnTx/>
            <a:uFillTx/>
            <a:latin typeface="+mj-lt"/>
            <a:ea typeface="+mj-ea"/>
            <a:cs typeface="+mj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2455</TotalTime>
  <Words>289</Words>
  <Application>Microsoft Office PowerPoint</Application>
  <PresentationFormat>Экран (4:3)</PresentationFormat>
  <Paragraphs>45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Present_FNS2012_A4</vt:lpstr>
      <vt:lpstr>Презентация PowerPoint</vt:lpstr>
      <vt:lpstr>Презентация PowerPoint</vt:lpstr>
      <vt:lpstr>Презентация PowerPoint</vt:lpstr>
      <vt:lpstr>Схема вовлечения проста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 это далеко не все! Уголовный кодекс Российской Федерации (далее – УК РФ)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Акименко Дарья Витальевна</dc:creator>
  <cp:lastModifiedBy>Белоусов Алексей Сергеевич</cp:lastModifiedBy>
  <cp:revision>251</cp:revision>
  <cp:lastPrinted>2018-11-07T09:59:29Z</cp:lastPrinted>
  <dcterms:created xsi:type="dcterms:W3CDTF">2018-08-02T06:04:33Z</dcterms:created>
  <dcterms:modified xsi:type="dcterms:W3CDTF">2020-08-12T06:06:59Z</dcterms:modified>
</cp:coreProperties>
</file>